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N8R23ZWFhfj3FeTolHJa/0LHt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B417B-061D-14D0-8E6F-E563619970E1}" v="27" dt="2021-11-09T17:43:48.790"/>
    <p1510:client id="{91E46A6C-A6A4-E542-ABAB-2D56F17CA150}" v="2" dt="2021-11-09T16:07:44.396"/>
    <p1510:client id="{F4B510F3-70FA-94B5-50AA-FEC2A3E31FDD}" v="2" dt="2021-11-09T15:52:08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viewProps" Target="viewProps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notesMaster" Target="notesMasters/notesMaster1.xml" Id="rId12" /><Relationship Type="http://schemas.openxmlformats.org/officeDocument/2006/relationships/presProps" Target="presProps.xml" Id="rId17" /><Relationship Type="http://schemas.openxmlformats.org/officeDocument/2006/relationships/slide" Target="slides/slide1.xml" Id="rId2" /><Relationship Type="http://customschemas.google.com/relationships/presentationmetadata" Target="metadata" Id="rId16" /><Relationship Type="http://schemas.openxmlformats.org/officeDocument/2006/relationships/tableStyles" Target="tableStyle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9.xml" Id="rId10" /><Relationship Type="http://schemas.openxmlformats.org/officeDocument/2006/relationships/theme" Target="theme/theme1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microsoft.com/office/2015/10/relationships/revisionInfo" Target="revisionInfo.xml" Id="rId22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F29f34BWic?feature=oembed" TargetMode="Externa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uk.wikipedia.org/wiki/%D0%97%D0%B0%D1%81%D0%BB%D1%83%D0%B6%D0%B5%D0%BD%D0%B8%D0%B9_%D0%BF%D1%80%D0%B0%D1%86%D1%96%D0%B2%D0%BD%D0%B8%D0%BA_%D0%BA%D1%83%D0%BB%D1%8C%D1%82%D1%83%D1%80%D0%B8_%D0%A3%D0%BA%D1%80%D0%B0%D1%97%D0%BD%D0%B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wikipedia.org/wiki/%D0%A6%D0%B5%D0%BD%D1%82%D1%80%D0%B0%D0%BB%D1%8C%D0%BD%D0%BE%D1%83%D0%BA%D1%80%D0%B0%D1%97%D0%BD%D1%81%D1%8C%D0%BA%D0%B8%D0%B9_%D0%B4%D0%B5%D1%80%D0%B6%D0%B0%D0%B2%D0%BD%D0%B8%D0%B9_%D0%BF%D0%B5%D0%B4%D0%B0%D0%B3%D0%BE%D0%B3%D1%96%D1%87%D0%BD%D0%B8%D0%B9_%D1%83%D0%BD%D1%96%D0%B2%D0%B5%D1%80%D1%81%D0%B8%D1%82%D0%B5%D1%82_%D1%96%D0%BC%D0%B5%D0%BD%D1%96_%D0%92%D0%BE%D0%BB%D0%BE%D0%B4%D0%B8%D0%BC%D0%B8%D1%80%D0%B0_%D0%92%D0%B8%D0%BD%D0%BD%D0%B8%D1%87%D0%B5%D0%BD%D0%BA%D0%B0" TargetMode="External"/><Relationship Id="rId5" Type="http://schemas.openxmlformats.org/officeDocument/2006/relationships/hyperlink" Target="https://uk.wikipedia.org/wiki/%D0%9F%D0%B5%D0%B4%D0%B0%D0%B3%D0%BE%D0%B3" TargetMode="External"/><Relationship Id="rId4" Type="http://schemas.openxmlformats.org/officeDocument/2006/relationships/hyperlink" Target="https://uk.wikipedia.org/wiki/%D0%A5%D0%BE%D1%80%D0%B5%D0%BE%D0%B3%D1%80%D0%B0%D1%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20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uk.wikipedia.org/wiki/200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L9D6JpW0MQ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ctrTitle"/>
          </p:nvPr>
        </p:nvSpPr>
        <p:spPr>
          <a:xfrm>
            <a:off x="323850" y="5734050"/>
            <a:ext cx="7777162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-US" sz="27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Центральноукраїнський науковий ліцей</a:t>
            </a:r>
            <a:endParaRPr/>
          </a:p>
        </p:txBody>
      </p:sp>
      <p:pic>
        <p:nvPicPr>
          <p:cNvPr id="33" name="Google Shape;33;p1" descr="Кіровоградський обласний навчально-виховний комплекс (гімназія-інтернат -  школа мистецтв) - Кропивницький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333375"/>
            <a:ext cx="7632700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224ED1D7-5F0B-481D-91F6-D4960EF7C6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642" y="877918"/>
            <a:ext cx="9057735" cy="4685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pic>
        <p:nvPicPr>
          <p:cNvPr id="39" name="Google Shape;3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25" y="736563"/>
            <a:ext cx="3898650" cy="53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/>
          <p:nvPr/>
        </p:nvSpPr>
        <p:spPr>
          <a:xfrm>
            <a:off x="767775" y="173050"/>
            <a:ext cx="818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Директор Центральноукраїнського наукового ліцею-інтернату</a:t>
            </a:r>
            <a:endParaRPr sz="2000"/>
          </a:p>
        </p:txBody>
      </p:sp>
      <p:sp>
        <p:nvSpPr>
          <p:cNvPr id="41" name="Google Shape;41;p3"/>
          <p:cNvSpPr txBox="1"/>
          <p:nvPr/>
        </p:nvSpPr>
        <p:spPr>
          <a:xfrm>
            <a:off x="4636125" y="12017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/>
          <p:nvPr/>
        </p:nvSpPr>
        <p:spPr>
          <a:xfrm>
            <a:off x="4968300" y="1298200"/>
            <a:ext cx="32682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Коротков Анатолій Єгорович - </a:t>
            </a:r>
            <a:r>
              <a:rPr lang="en-US" sz="1600">
                <a:solidFill>
                  <a:schemeClr val="dk1"/>
                </a:solidFill>
              </a:rPr>
              <a:t>український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хореограф</a:t>
            </a:r>
            <a:r>
              <a:rPr lang="en-US" sz="1600">
                <a:solidFill>
                  <a:schemeClr val="dk1"/>
                </a:solidFill>
              </a:rPr>
              <a:t>,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педагог</a:t>
            </a:r>
            <a:r>
              <a:rPr lang="en-US" sz="1600">
                <a:solidFill>
                  <a:schemeClr val="dk1"/>
                </a:solidFill>
              </a:rPr>
              <a:t> та громадський діяч, народний артист України, професор, завідувач кафедри хореографічних дисциплін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Центральноукраїнського державного педагогічного університету ім. Володимира Винниченка</a:t>
            </a:r>
            <a:r>
              <a:rPr lang="en-US" sz="1600">
                <a:solidFill>
                  <a:schemeClr val="dk1"/>
                </a:solidFill>
              </a:rPr>
              <a:t>, кавалер ордену «За заслуги» II та ІІІ ступеня,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заслужений працівник культури України</a:t>
            </a:r>
            <a:r>
              <a:rPr lang="en-US" sz="1600">
                <a:solidFill>
                  <a:schemeClr val="dk1"/>
                </a:solidFill>
              </a:rPr>
              <a:t>, директор Центральноукраїнського наукового ліцею-інтернату, художній керівник народного хореографічного ансамблю «Пролісок».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850625" y="2369775"/>
            <a:ext cx="4259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У</a:t>
            </a:r>
            <a:r>
              <a:rPr lang="en-US" sz="1600">
                <a:uFill>
                  <a:noFill/>
                </a:uFill>
                <a:hlinkClick r:id="rId3"/>
              </a:rPr>
              <a:t> 2004</a:t>
            </a:r>
            <a:r>
              <a:rPr lang="en-US" sz="1600"/>
              <a:t> році у гімназії було запроваджено профільне навчання за суспільно-гуманітарним, природничо-математичним та художньо-естетичним напрямами, а у школі мистецтв створено позашкільний заклад, для дітей 5—18 років.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У</a:t>
            </a:r>
            <a:r>
              <a:rPr lang="en-US" sz="1600">
                <a:uFill>
                  <a:noFill/>
                </a:uFill>
                <a:hlinkClick r:id="rId4"/>
              </a:rPr>
              <a:t> 2008</a:t>
            </a:r>
            <a:r>
              <a:rPr lang="en-US" sz="1600"/>
              <a:t> році структурним підрозділом гімназії стала Кіровоградська Мала академія наук учнівської молоді.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У навчальному закладі навчається близько 1 тисячі учнів</a:t>
            </a:r>
            <a:endParaRPr sz="1600"/>
          </a:p>
          <a:p>
            <a:pPr marL="342900" marR="0" lvl="0" indent="-1397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500"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0150"/>
            <a:ext cx="4850625" cy="36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322000" y="274628"/>
            <a:ext cx="83649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Хореографічний ансамбль “Пролісок”</a:t>
            </a:r>
            <a:endParaRPr sz="44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092966D4-072E-4CA4-A132-841919B271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8189" y="1913087"/>
            <a:ext cx="8266981" cy="3822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457200" y="3"/>
            <a:ext cx="82296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Мій клас</a:t>
            </a:r>
            <a:endParaRPr sz="44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15662"/>
            <a:ext cx="8142050" cy="542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8101012" y="6245225"/>
            <a:ext cx="585787" cy="47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87" name="Google Shape;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100" y="0"/>
            <a:ext cx="3236912" cy="4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333375"/>
            <a:ext cx="4459287" cy="334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7" y="2465387"/>
            <a:ext cx="3297237" cy="439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2137" y="2420937"/>
            <a:ext cx="5484812" cy="298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7500" y="2060575"/>
            <a:ext cx="3746500" cy="4681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CA4F47-45AA-4D7B-AC58-DB7E36C5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7"/>
            <a:ext cx="9144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45328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Оформление по умолчанию</vt:lpstr>
      <vt:lpstr>Центральноукраїнський науковий ліцей</vt:lpstr>
      <vt:lpstr>PowerPoint Presentation</vt:lpstr>
      <vt:lpstr>PowerPoint Presentation</vt:lpstr>
      <vt:lpstr>Хореографічний ансамбль “Пролісок”</vt:lpstr>
      <vt:lpstr>Мій клас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Центральноукраїнський науковий ліцей</dc:title>
  <dc:creator>Пользователь Windows</dc:creator>
  <cp:revision>21</cp:revision>
  <dcterms:created xsi:type="dcterms:W3CDTF">2021-11-07T14:17:11Z</dcterms:created>
  <dcterms:modified xsi:type="dcterms:W3CDTF">2021-11-09T17:43:49Z</dcterms:modified>
</cp:coreProperties>
</file>